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ICMRTECC-2026)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mtecc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7" name="Picture 2" descr="C:\Users\Manas IT\Desktop\icmtecc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6" name="Picture 2" descr="C:\Users\Manas IT\Desktop\icmtecc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5" y="452568"/>
            <a:ext cx="3143271" cy="904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210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98</cp:revision>
  <dcterms:created xsi:type="dcterms:W3CDTF">2017-12-21T10:51:09Z</dcterms:created>
  <dcterms:modified xsi:type="dcterms:W3CDTF">2026-01-30T12:16:22Z</dcterms:modified>
</cp:coreProperties>
</file>